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1" r:id="rId3"/>
    <p:sldId id="290" r:id="rId4"/>
    <p:sldId id="293" r:id="rId5"/>
    <p:sldId id="298" r:id="rId6"/>
    <p:sldId id="294" r:id="rId7"/>
    <p:sldId id="295" r:id="rId8"/>
    <p:sldId id="296" r:id="rId9"/>
    <p:sldId id="297" r:id="rId10"/>
    <p:sldId id="299" r:id="rId11"/>
    <p:sldId id="304" r:id="rId12"/>
    <p:sldId id="305" r:id="rId13"/>
    <p:sldId id="306" r:id="rId14"/>
    <p:sldId id="300" r:id="rId15"/>
    <p:sldId id="301" r:id="rId16"/>
    <p:sldId id="303" r:id="rId17"/>
    <p:sldId id="302" r:id="rId18"/>
    <p:sldId id="308" r:id="rId19"/>
    <p:sldId id="309" r:id="rId20"/>
    <p:sldId id="310" r:id="rId21"/>
    <p:sldId id="31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6E9"/>
    <a:srgbClr val="23B0C3"/>
    <a:srgbClr val="718EA0"/>
    <a:srgbClr val="6C899B"/>
    <a:srgbClr val="F3F9FB"/>
    <a:srgbClr val="F9FCFD"/>
    <a:srgbClr val="146772"/>
    <a:srgbClr val="95E2EC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90" y="31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2025-06-08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B9CA0F-2635-F23D-6CDC-DF0F7FBB9D4F}"/>
              </a:ext>
            </a:extLst>
          </p:cNvPr>
          <p:cNvSpPr txBox="1"/>
          <p:nvPr/>
        </p:nvSpPr>
        <p:spPr>
          <a:xfrm>
            <a:off x="523472" y="927662"/>
            <a:ext cx="10347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 spc="-30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6000" dirty="0"/>
              <a:t>AI</a:t>
            </a:r>
            <a:r>
              <a:rPr lang="ko-KR" altLang="en-US" sz="6000" dirty="0"/>
              <a:t>소프트웨어학과 홈페이지 제작</a:t>
            </a:r>
            <a:endParaRPr lang="en-US" altLang="ko-KR" sz="6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05F5A-A091-B9CC-87DE-BF7CC0723A0E}"/>
              </a:ext>
            </a:extLst>
          </p:cNvPr>
          <p:cNvSpPr txBox="1"/>
          <p:nvPr/>
        </p:nvSpPr>
        <p:spPr>
          <a:xfrm>
            <a:off x="8803521" y="4677131"/>
            <a:ext cx="1872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202120887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D814BE-5957-AD09-94FD-029D4C567D99}"/>
              </a:ext>
            </a:extLst>
          </p:cNvPr>
          <p:cNvSpPr txBox="1"/>
          <p:nvPr/>
        </p:nvSpPr>
        <p:spPr>
          <a:xfrm>
            <a:off x="8816230" y="5296571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김도현</a:t>
            </a:r>
            <a:endParaRPr lang="en-US" altLang="ko-KR" sz="2800" spc="-300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8D833-205B-E822-2892-371418658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7F9507F-22F5-3D9C-3209-58BACA3B60B5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62AD42-3FF1-8065-D85F-1E4C488DD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71" y="1203959"/>
            <a:ext cx="9794565" cy="31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F1885-75C8-9E50-DD11-4B556C33B4F9}"/>
              </a:ext>
            </a:extLst>
          </p:cNvPr>
          <p:cNvSpPr txBox="1"/>
          <p:nvPr/>
        </p:nvSpPr>
        <p:spPr>
          <a:xfrm>
            <a:off x="10035640" y="2336461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이미지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EFEB9F-D193-AB3C-A71D-CC254E23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618" y="5187251"/>
            <a:ext cx="632548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82A02-0EC4-A76F-E543-9E63FFDD0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02882C6-87BF-2B10-8C85-64343508F04C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E1697F-5D16-A9E3-9F2D-55E8977A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7" y="1094292"/>
            <a:ext cx="10326541" cy="3077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DF35F8-5BAE-83DB-DA2B-E2E271966EEE}"/>
              </a:ext>
            </a:extLst>
          </p:cNvPr>
          <p:cNvSpPr txBox="1"/>
          <p:nvPr/>
        </p:nvSpPr>
        <p:spPr>
          <a:xfrm>
            <a:off x="10172800" y="2275501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목록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D7A200-8A6F-149F-1D47-F908DD69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1" y="4173782"/>
            <a:ext cx="9112070" cy="26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4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2F13B-321A-B3BE-233A-63B36A63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176B08C-AD47-329C-093C-CFF82FB93EB4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B13ABD-15CB-6D4D-5CD0-80B88AB7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86" y="1706776"/>
            <a:ext cx="8219873" cy="244927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314D52C-BAC9-A05E-DEA6-2EBA6E833DB5}"/>
              </a:ext>
            </a:extLst>
          </p:cNvPr>
          <p:cNvSpPr/>
          <p:nvPr/>
        </p:nvSpPr>
        <p:spPr>
          <a:xfrm>
            <a:off x="971023" y="1584959"/>
            <a:ext cx="1848377" cy="5644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C067E91-E400-7DCD-C462-233DA0DF4CDF}"/>
              </a:ext>
            </a:extLst>
          </p:cNvPr>
          <p:cNvSpPr/>
          <p:nvPr/>
        </p:nvSpPr>
        <p:spPr>
          <a:xfrm rot="5400000">
            <a:off x="1323711" y="2883757"/>
            <a:ext cx="1143000" cy="5486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64C26-37B6-9A81-A5D0-D232A2FEED6F}"/>
              </a:ext>
            </a:extLst>
          </p:cNvPr>
          <p:cNvSpPr txBox="1"/>
          <p:nvPr/>
        </p:nvSpPr>
        <p:spPr>
          <a:xfrm>
            <a:off x="-330546" y="4156055"/>
            <a:ext cx="480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Introduce.jsp</a:t>
            </a:r>
            <a:r>
              <a:rPr lang="ko-KR" altLang="en-US" sz="2400" dirty="0">
                <a:solidFill>
                  <a:schemeClr val="tx1"/>
                </a:solidFill>
              </a:rPr>
              <a:t>로 이동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6DFA96-0CBE-4BBB-3CF3-7EC116E9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75" y="4676318"/>
            <a:ext cx="4262466" cy="19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8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A985D-1419-EABF-B38D-F1C4F846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554F3BF-2E0C-23AC-1CA1-0D683CCB021D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F6991-ED1B-69D3-5598-71AE2E91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86" y="1706776"/>
            <a:ext cx="8219873" cy="244927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28E2861-F7D0-42D5-649F-43E7C4AD213B}"/>
              </a:ext>
            </a:extLst>
          </p:cNvPr>
          <p:cNvSpPr/>
          <p:nvPr/>
        </p:nvSpPr>
        <p:spPr>
          <a:xfrm>
            <a:off x="5171811" y="1706776"/>
            <a:ext cx="1848377" cy="5644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6C5D6033-B5B0-3B77-A303-6B309CA3155C}"/>
              </a:ext>
            </a:extLst>
          </p:cNvPr>
          <p:cNvSpPr/>
          <p:nvPr/>
        </p:nvSpPr>
        <p:spPr>
          <a:xfrm rot="5400000">
            <a:off x="5250179" y="2729115"/>
            <a:ext cx="1143000" cy="5486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D4782-6937-2922-A14A-F2034DD995FC}"/>
              </a:ext>
            </a:extLst>
          </p:cNvPr>
          <p:cNvSpPr txBox="1"/>
          <p:nvPr/>
        </p:nvSpPr>
        <p:spPr>
          <a:xfrm>
            <a:off x="3692149" y="4166830"/>
            <a:ext cx="480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강원대 취업정보로 이동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F7A72E-88B7-5BCE-E39C-0210A5F66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03" y="4628495"/>
            <a:ext cx="4219591" cy="214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BF15-5D91-2A48-EA53-F4D72A916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F3FBF58-752B-C48F-97CB-346976FA8FE7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B1EF84-CC18-599C-6A6F-066EEFF5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95" y="1750433"/>
            <a:ext cx="3877216" cy="375337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90D968E-DE7B-1AB4-5ED4-31763576BC2D}"/>
              </a:ext>
            </a:extLst>
          </p:cNvPr>
          <p:cNvSpPr/>
          <p:nvPr/>
        </p:nvSpPr>
        <p:spPr>
          <a:xfrm>
            <a:off x="5524500" y="3154680"/>
            <a:ext cx="1143000" cy="5486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AE7805-AD2B-DF48-75E9-2BBF4907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39" y="2255873"/>
            <a:ext cx="5196840" cy="2346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3B29D-A00B-D73D-5618-997380CDD8C7}"/>
              </a:ext>
            </a:extLst>
          </p:cNvPr>
          <p:cNvSpPr txBox="1"/>
          <p:nvPr/>
        </p:nvSpPr>
        <p:spPr>
          <a:xfrm>
            <a:off x="3750025" y="4017500"/>
            <a:ext cx="480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강원대 홈페이지 이동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1A77E5-561F-2EED-ED08-56AEA868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45" y="5669212"/>
            <a:ext cx="7735380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8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98190-D05E-592B-754A-AEEE8CFB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0F83435-F301-173D-3F44-2E85448C2579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E1FF11-AEC7-FBB2-DD24-96F715B5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51" y="1788730"/>
            <a:ext cx="7611537" cy="933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426E10-F912-5834-2231-42829DF7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7" y="3875627"/>
            <a:ext cx="9069066" cy="1362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D5ADA-CAA0-3F26-C2B2-927F05FBC915}"/>
              </a:ext>
            </a:extLst>
          </p:cNvPr>
          <p:cNvSpPr txBox="1"/>
          <p:nvPr/>
        </p:nvSpPr>
        <p:spPr>
          <a:xfrm>
            <a:off x="8313520" y="2024687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 err="1">
                <a:solidFill>
                  <a:srgbClr val="FF0000"/>
                </a:solidFill>
              </a:rPr>
              <a:t>푸터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90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FF7C8-29B9-200A-1ED4-71EAAE2BA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681595F-E752-E044-09E3-62D184312B6B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Introduce.jsp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AF3CBF-427C-DFA4-D31E-826438063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78" y="1375113"/>
            <a:ext cx="9389903" cy="41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4F5C-DD86-FCE1-40EC-05E023D8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1E7F4C3-5174-A4A6-4E19-6FD63EF94752}"/>
              </a:ext>
            </a:extLst>
          </p:cNvPr>
          <p:cNvSpPr txBox="1"/>
          <p:nvPr/>
        </p:nvSpPr>
        <p:spPr>
          <a:xfrm flipH="1">
            <a:off x="327714" y="171665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Introduce.jsp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D24167-6229-EFCE-C96F-EC1ED96F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7" y="974588"/>
            <a:ext cx="9389903" cy="4107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D0CEE-39D9-BDFC-70BB-9D7FAABE3A54}"/>
              </a:ext>
            </a:extLst>
          </p:cNvPr>
          <p:cNvSpPr txBox="1"/>
          <p:nvPr/>
        </p:nvSpPr>
        <p:spPr>
          <a:xfrm>
            <a:off x="9992300" y="838301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</a:t>
            </a:r>
            <a:r>
              <a:rPr lang="ko-KR" altLang="en-US" sz="2400" dirty="0" err="1">
                <a:solidFill>
                  <a:srgbClr val="FF0000"/>
                </a:solidFill>
              </a:rPr>
              <a:t>네비네이션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ED1A76E-EE0A-F915-F2CB-83DC04AD7415}"/>
              </a:ext>
            </a:extLst>
          </p:cNvPr>
          <p:cNvSpPr/>
          <p:nvPr/>
        </p:nvSpPr>
        <p:spPr>
          <a:xfrm>
            <a:off x="7060248" y="828679"/>
            <a:ext cx="3028552" cy="480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55ADB-C797-6382-6A8F-0576B91ACBA7}"/>
              </a:ext>
            </a:extLst>
          </p:cNvPr>
          <p:cNvSpPr txBox="1"/>
          <p:nvPr/>
        </p:nvSpPr>
        <p:spPr>
          <a:xfrm>
            <a:off x="3393342" y="941106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제목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A1DF3A3-FE1E-628F-B495-D9124648C13D}"/>
              </a:ext>
            </a:extLst>
          </p:cNvPr>
          <p:cNvSpPr/>
          <p:nvPr/>
        </p:nvSpPr>
        <p:spPr>
          <a:xfrm>
            <a:off x="1801516" y="941106"/>
            <a:ext cx="1925532" cy="480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A19282-085B-09BB-C99A-A2C1AE65EB80}"/>
              </a:ext>
            </a:extLst>
          </p:cNvPr>
          <p:cNvSpPr/>
          <p:nvPr/>
        </p:nvSpPr>
        <p:spPr>
          <a:xfrm>
            <a:off x="1258700" y="2706222"/>
            <a:ext cx="8582004" cy="25220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62866-AB03-616C-4321-E18027BA2C7E}"/>
              </a:ext>
            </a:extLst>
          </p:cNvPr>
          <p:cNvSpPr txBox="1"/>
          <p:nvPr/>
        </p:nvSpPr>
        <p:spPr>
          <a:xfrm>
            <a:off x="10188940" y="1874751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 err="1">
                <a:solidFill>
                  <a:srgbClr val="FF0000"/>
                </a:solidFill>
              </a:rPr>
              <a:t>검색창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7C90154-1199-35DD-3186-02EA9D53BF2E}"/>
              </a:ext>
            </a:extLst>
          </p:cNvPr>
          <p:cNvSpPr/>
          <p:nvPr/>
        </p:nvSpPr>
        <p:spPr>
          <a:xfrm>
            <a:off x="1510613" y="1710546"/>
            <a:ext cx="8582004" cy="7201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E975F-75BE-38CA-EBCD-A7B98AA579BD}"/>
              </a:ext>
            </a:extLst>
          </p:cNvPr>
          <p:cNvSpPr txBox="1"/>
          <p:nvPr/>
        </p:nvSpPr>
        <p:spPr>
          <a:xfrm>
            <a:off x="10188940" y="3967245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테이블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9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72883-CBD9-FFB7-052B-70B0E4053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AC0C6CE-DE9E-F2D1-CDB7-8E2355BA5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9" y="2110812"/>
            <a:ext cx="5068007" cy="2133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A1AC08-2745-7E99-55AF-99BF2573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74" y="4937760"/>
            <a:ext cx="10239549" cy="1245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0172BC-F117-E2C6-F7FE-39647612352D}"/>
              </a:ext>
            </a:extLst>
          </p:cNvPr>
          <p:cNvSpPr txBox="1"/>
          <p:nvPr/>
        </p:nvSpPr>
        <p:spPr>
          <a:xfrm>
            <a:off x="4289707" y="2257673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제목</a:t>
            </a:r>
            <a:r>
              <a:rPr lang="en-US" altLang="ko-KR" sz="2400" dirty="0">
                <a:solidFill>
                  <a:srgbClr val="FF0000"/>
                </a:solidFill>
              </a:rPr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동일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5970E14-D8AF-65DE-ECD6-2486FE1C04D9}"/>
              </a:ext>
            </a:extLst>
          </p:cNvPr>
          <p:cNvSpPr/>
          <p:nvPr/>
        </p:nvSpPr>
        <p:spPr>
          <a:xfrm>
            <a:off x="772816" y="2137446"/>
            <a:ext cx="3528550" cy="7021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68258-0252-AD37-251D-3483FDB567AD}"/>
              </a:ext>
            </a:extLst>
          </p:cNvPr>
          <p:cNvSpPr txBox="1"/>
          <p:nvPr/>
        </p:nvSpPr>
        <p:spPr>
          <a:xfrm>
            <a:off x="6192371" y="2242228"/>
            <a:ext cx="480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ko-KR" altLang="en-US" sz="2400" dirty="0" err="1">
                <a:solidFill>
                  <a:schemeClr val="tx1"/>
                </a:solidFill>
              </a:rPr>
              <a:t>클릭시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main.jsp</a:t>
            </a:r>
            <a:r>
              <a:rPr lang="ko-KR" altLang="en-US" sz="2400" dirty="0">
                <a:solidFill>
                  <a:schemeClr val="tx1"/>
                </a:solidFill>
              </a:rPr>
              <a:t>로 이동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85324-1237-8ECF-98AE-268ED46DA45B}"/>
              </a:ext>
            </a:extLst>
          </p:cNvPr>
          <p:cNvSpPr txBox="1"/>
          <p:nvPr/>
        </p:nvSpPr>
        <p:spPr>
          <a:xfrm flipH="1">
            <a:off x="327714" y="171665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Introduce.jsp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66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8B89E-7BAB-9665-C77C-A038073A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E66B18-ED35-711B-E8D5-6D30A8B9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1275160"/>
            <a:ext cx="7162013" cy="977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854834-BEAF-D471-E520-C103C32C9D44}"/>
              </a:ext>
            </a:extLst>
          </p:cNvPr>
          <p:cNvSpPr txBox="1"/>
          <p:nvPr/>
        </p:nvSpPr>
        <p:spPr>
          <a:xfrm>
            <a:off x="8748040" y="1716815"/>
            <a:ext cx="2156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네비게이션 </a:t>
            </a:r>
            <a:r>
              <a:rPr lang="en-US" altLang="ko-KR" sz="2400" dirty="0">
                <a:solidFill>
                  <a:srgbClr val="FF0000"/>
                </a:solidFill>
              </a:rPr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동일</a:t>
            </a:r>
            <a:r>
              <a:rPr lang="en-US" altLang="ko-KR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5EB335B-AE44-AC8B-0740-F04A226B1324}"/>
              </a:ext>
            </a:extLst>
          </p:cNvPr>
          <p:cNvSpPr/>
          <p:nvPr/>
        </p:nvSpPr>
        <p:spPr>
          <a:xfrm>
            <a:off x="670560" y="974589"/>
            <a:ext cx="7811693" cy="1535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BF998B-419D-58C0-556F-9E412025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1485"/>
            <a:ext cx="12192000" cy="12764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703143-49EE-F2A6-1A8D-D1501ABAB6C5}"/>
              </a:ext>
            </a:extLst>
          </p:cNvPr>
          <p:cNvSpPr txBox="1"/>
          <p:nvPr/>
        </p:nvSpPr>
        <p:spPr>
          <a:xfrm flipH="1">
            <a:off x="327714" y="171665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Introduce.jsp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73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EC15B-D9D0-002B-6EB6-9F97EA377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84DFA0-C5B8-8C82-672A-96221899EBED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EC23A4-5358-501D-2503-FC74E9B4A1FE}"/>
              </a:ext>
            </a:extLst>
          </p:cNvPr>
          <p:cNvGrpSpPr/>
          <p:nvPr/>
        </p:nvGrpSpPr>
        <p:grpSpPr>
          <a:xfrm>
            <a:off x="1499574" y="974588"/>
            <a:ext cx="8982516" cy="5834646"/>
            <a:chOff x="3670163" y="434056"/>
            <a:chExt cx="8345978" cy="55047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4B56A9-718F-78ED-B0AF-45B55C1F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0163" y="434056"/>
              <a:ext cx="8345978" cy="377939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A78EB4E-6232-9D6E-39E1-E29E41E66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0163" y="3687943"/>
              <a:ext cx="8251762" cy="2250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065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4F57E-442B-15AE-D0AD-77F761D8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C43209-D736-3975-44F4-B15D9A0ABF00}"/>
              </a:ext>
            </a:extLst>
          </p:cNvPr>
          <p:cNvSpPr txBox="1"/>
          <p:nvPr/>
        </p:nvSpPr>
        <p:spPr>
          <a:xfrm flipH="1">
            <a:off x="327714" y="171665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Introduce.jsp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FD6C23-53AD-FC5B-4995-E3753304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4" y="1609162"/>
            <a:ext cx="10576038" cy="990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2C67D4-4FCB-3584-6737-1BA87DCFD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33" y="2905872"/>
            <a:ext cx="3040519" cy="13185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C7EE07-B493-C911-4BBA-0B51E2327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425" y="3267723"/>
            <a:ext cx="6522205" cy="3014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41948D-2143-3818-FAE8-67A211F792A3}"/>
              </a:ext>
            </a:extLst>
          </p:cNvPr>
          <p:cNvSpPr txBox="1"/>
          <p:nvPr/>
        </p:nvSpPr>
        <p:spPr>
          <a:xfrm>
            <a:off x="10363989" y="1873581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 err="1">
                <a:solidFill>
                  <a:srgbClr val="FF0000"/>
                </a:solidFill>
              </a:rPr>
              <a:t>검색창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32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D6FB-969E-A56F-BBE3-4AD5F3F73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0620C-3347-AE03-0C66-65BEB29EA0CC}"/>
              </a:ext>
            </a:extLst>
          </p:cNvPr>
          <p:cNvSpPr txBox="1"/>
          <p:nvPr/>
        </p:nvSpPr>
        <p:spPr>
          <a:xfrm flipH="1">
            <a:off x="327714" y="171665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Introduce.jsp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D63E0-4E68-877F-2B2D-58182888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1099227"/>
            <a:ext cx="10417216" cy="3423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BB902-84E8-C3D3-D40D-7140CB0A9FDE}"/>
              </a:ext>
            </a:extLst>
          </p:cNvPr>
          <p:cNvSpPr txBox="1"/>
          <p:nvPr/>
        </p:nvSpPr>
        <p:spPr>
          <a:xfrm>
            <a:off x="10316261" y="2115296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테이블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4424BF-5DA7-81A2-BD93-20107689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4" y="4980387"/>
            <a:ext cx="4873136" cy="17059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1FA71-EB84-F747-A7A3-D1C2CC44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98" y="4522755"/>
            <a:ext cx="4413677" cy="23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4224E-1BF1-4C05-421D-3F40D332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BBC6F44-2695-C66F-2717-B4F729FC9479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390A-0B99-DD87-2B4D-66EE54ECC0AF}"/>
              </a:ext>
            </a:extLst>
          </p:cNvPr>
          <p:cNvGrpSpPr/>
          <p:nvPr/>
        </p:nvGrpSpPr>
        <p:grpSpPr>
          <a:xfrm>
            <a:off x="1361923" y="982567"/>
            <a:ext cx="8982516" cy="5834646"/>
            <a:chOff x="3670163" y="434056"/>
            <a:chExt cx="8345978" cy="55047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B4C7C7A-B800-F887-5372-A0D7BF310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0163" y="434056"/>
              <a:ext cx="8345978" cy="377939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2C946C5-11BA-8176-1FCA-696AFF95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0163" y="3687943"/>
              <a:ext cx="8251762" cy="225087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DFC6C56-B7C5-F459-9BB7-F26A419D6E63}"/>
              </a:ext>
            </a:extLst>
          </p:cNvPr>
          <p:cNvSpPr txBox="1"/>
          <p:nvPr/>
        </p:nvSpPr>
        <p:spPr>
          <a:xfrm>
            <a:off x="9394080" y="520902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ko-KR" altLang="en-US" sz="2400" dirty="0" err="1">
                <a:solidFill>
                  <a:srgbClr val="FF0000"/>
                </a:solidFill>
              </a:rPr>
              <a:t>네비네이션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AD66F8D-DFBE-1B37-718D-2CC05F418FE8}"/>
              </a:ext>
            </a:extLst>
          </p:cNvPr>
          <p:cNvSpPr/>
          <p:nvPr/>
        </p:nvSpPr>
        <p:spPr>
          <a:xfrm>
            <a:off x="7060248" y="828679"/>
            <a:ext cx="3028552" cy="480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CD9AF-7CF3-5FDD-6B04-E4BA8717BFA4}"/>
              </a:ext>
            </a:extLst>
          </p:cNvPr>
          <p:cNvSpPr txBox="1"/>
          <p:nvPr/>
        </p:nvSpPr>
        <p:spPr>
          <a:xfrm>
            <a:off x="1948963" y="5870872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ko-KR" altLang="en-US" sz="2400" dirty="0">
                <a:solidFill>
                  <a:srgbClr val="FF0000"/>
                </a:solidFill>
              </a:rPr>
              <a:t>↑ 목록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9B4AAD-4115-2641-E557-EAF222E1270C}"/>
              </a:ext>
            </a:extLst>
          </p:cNvPr>
          <p:cNvSpPr txBox="1"/>
          <p:nvPr/>
        </p:nvSpPr>
        <p:spPr>
          <a:xfrm>
            <a:off x="10100536" y="3087360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이미지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68513F-B3D9-4CD4-8F52-82B69C40E826}"/>
              </a:ext>
            </a:extLst>
          </p:cNvPr>
          <p:cNvSpPr txBox="1"/>
          <p:nvPr/>
        </p:nvSpPr>
        <p:spPr>
          <a:xfrm>
            <a:off x="7365778" y="6332537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 err="1">
                <a:solidFill>
                  <a:srgbClr val="FF0000"/>
                </a:solidFill>
              </a:rPr>
              <a:t>푸터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1D861-D65B-D384-9D7E-E28CCF2D0054}"/>
              </a:ext>
            </a:extLst>
          </p:cNvPr>
          <p:cNvSpPr txBox="1"/>
          <p:nvPr/>
        </p:nvSpPr>
        <p:spPr>
          <a:xfrm>
            <a:off x="3393342" y="941106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제목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9722B23-500E-8A6E-B5D0-4ADB22F051B7}"/>
              </a:ext>
            </a:extLst>
          </p:cNvPr>
          <p:cNvSpPr/>
          <p:nvPr/>
        </p:nvSpPr>
        <p:spPr>
          <a:xfrm>
            <a:off x="1801516" y="941106"/>
            <a:ext cx="1925532" cy="480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2B8ED8F-E02F-0F69-6E56-31E8A6EA5430}"/>
              </a:ext>
            </a:extLst>
          </p:cNvPr>
          <p:cNvSpPr/>
          <p:nvPr/>
        </p:nvSpPr>
        <p:spPr>
          <a:xfrm>
            <a:off x="3727047" y="6332537"/>
            <a:ext cx="4085863" cy="480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602303A-342D-1861-5B5D-D9745A3E7A45}"/>
              </a:ext>
            </a:extLst>
          </p:cNvPr>
          <p:cNvSpPr/>
          <p:nvPr/>
        </p:nvSpPr>
        <p:spPr>
          <a:xfrm>
            <a:off x="1882776" y="4462936"/>
            <a:ext cx="2513963" cy="14539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0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1D934-5024-A8A2-33DF-9E61B299A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38F7686-5BEE-2B4B-5B08-AC8C6B008E9C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847F90-67AB-B126-198E-25C8EE5C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9" y="2110812"/>
            <a:ext cx="5068007" cy="2133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D8DABA-B08D-4A67-40FF-08D0391C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74" y="4937760"/>
            <a:ext cx="10239549" cy="1245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911085-6209-E32B-A54A-1190CC17577E}"/>
              </a:ext>
            </a:extLst>
          </p:cNvPr>
          <p:cNvSpPr txBox="1"/>
          <p:nvPr/>
        </p:nvSpPr>
        <p:spPr>
          <a:xfrm>
            <a:off x="4203931" y="2263676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제목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6A75823-AF4A-3E17-A92A-6EAFDB05EC51}"/>
              </a:ext>
            </a:extLst>
          </p:cNvPr>
          <p:cNvSpPr/>
          <p:nvPr/>
        </p:nvSpPr>
        <p:spPr>
          <a:xfrm>
            <a:off x="772816" y="2137446"/>
            <a:ext cx="3883004" cy="480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3E11A-5F84-C522-F11F-49D8F0C00BE0}"/>
              </a:ext>
            </a:extLst>
          </p:cNvPr>
          <p:cNvSpPr txBox="1"/>
          <p:nvPr/>
        </p:nvSpPr>
        <p:spPr>
          <a:xfrm>
            <a:off x="5683085" y="2160537"/>
            <a:ext cx="480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ko-KR" altLang="en-US" sz="2400" dirty="0" err="1">
                <a:solidFill>
                  <a:schemeClr val="tx1"/>
                </a:solidFill>
              </a:rPr>
              <a:t>클릭시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</a:rPr>
              <a:t>main.jsp</a:t>
            </a:r>
            <a:r>
              <a:rPr lang="ko-KR" altLang="en-US" sz="2400" dirty="0">
                <a:solidFill>
                  <a:schemeClr val="tx1"/>
                </a:solidFill>
              </a:rPr>
              <a:t>로 이동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6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610FE-681F-D0DE-1E7F-390D17631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567771-E2E9-B3A1-F606-14631461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1275160"/>
            <a:ext cx="7162013" cy="977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CE6EFF-CD6B-6968-BB39-F3019D813C6A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94604-2FCE-9D22-6775-B7DB6B313791}"/>
              </a:ext>
            </a:extLst>
          </p:cNvPr>
          <p:cNvSpPr txBox="1"/>
          <p:nvPr/>
        </p:nvSpPr>
        <p:spPr>
          <a:xfrm>
            <a:off x="8748040" y="1716815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네비게이션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E9C97A-CE36-5CB8-4E5C-B98BB6F574D8}"/>
              </a:ext>
            </a:extLst>
          </p:cNvPr>
          <p:cNvSpPr/>
          <p:nvPr/>
        </p:nvSpPr>
        <p:spPr>
          <a:xfrm>
            <a:off x="670560" y="974589"/>
            <a:ext cx="7811693" cy="1535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AE9B97-242D-12C0-4C8E-CE0D97372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1485"/>
            <a:ext cx="12192000" cy="12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DC2C6-1B93-4F58-7330-CAC900F65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AB21D5-19B1-E059-09A5-6592DE36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1275160"/>
            <a:ext cx="7162013" cy="977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12E82E-8A29-9685-0A36-82AB31361211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05DFDA-F481-260B-328C-0D354D6F6EED}"/>
              </a:ext>
            </a:extLst>
          </p:cNvPr>
          <p:cNvSpPr txBox="1"/>
          <p:nvPr/>
        </p:nvSpPr>
        <p:spPr>
          <a:xfrm>
            <a:off x="8748040" y="1716815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네비게이션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9B265F-EE96-36B5-657E-6C899B23A3A9}"/>
              </a:ext>
            </a:extLst>
          </p:cNvPr>
          <p:cNvSpPr/>
          <p:nvPr/>
        </p:nvSpPr>
        <p:spPr>
          <a:xfrm>
            <a:off x="670560" y="974589"/>
            <a:ext cx="7811693" cy="1535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801DDD-361D-DFE2-C8C3-4E46A9E98E0E}"/>
              </a:ext>
            </a:extLst>
          </p:cNvPr>
          <p:cNvSpPr txBox="1"/>
          <p:nvPr/>
        </p:nvSpPr>
        <p:spPr>
          <a:xfrm>
            <a:off x="65436" y="3703388"/>
            <a:ext cx="480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AI</a:t>
            </a:r>
            <a:r>
              <a:rPr lang="ko-KR" altLang="en-US" sz="2400" dirty="0">
                <a:solidFill>
                  <a:schemeClr val="tx1"/>
                </a:solidFill>
              </a:rPr>
              <a:t>소프트웨어 학과소개로 이동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6C632E3-4A29-3974-C990-B861631EE4FA}"/>
              </a:ext>
            </a:extLst>
          </p:cNvPr>
          <p:cNvSpPr/>
          <p:nvPr/>
        </p:nvSpPr>
        <p:spPr>
          <a:xfrm rot="5400000">
            <a:off x="1326286" y="2622096"/>
            <a:ext cx="1143000" cy="5486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B38D7-1908-4688-6FC8-5E579E78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4165053"/>
            <a:ext cx="3343297" cy="249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7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96B58-8ADD-5045-AA28-E2C90BD1E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153668-B677-17A6-D1B9-092CD87A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1275160"/>
            <a:ext cx="7162013" cy="977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82FA3D-174C-3AEB-4E5D-D37BA79DDC15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5E44B-E552-C800-D81C-AB68657575B3}"/>
              </a:ext>
            </a:extLst>
          </p:cNvPr>
          <p:cNvSpPr txBox="1"/>
          <p:nvPr/>
        </p:nvSpPr>
        <p:spPr>
          <a:xfrm>
            <a:off x="8748040" y="1716815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네비게이션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F4E84E3-3C84-7F18-204B-47E653976F86}"/>
              </a:ext>
            </a:extLst>
          </p:cNvPr>
          <p:cNvSpPr/>
          <p:nvPr/>
        </p:nvSpPr>
        <p:spPr>
          <a:xfrm>
            <a:off x="670560" y="974589"/>
            <a:ext cx="7811693" cy="1535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C8C49F-030E-EBB8-9476-CF101801CBB6}"/>
              </a:ext>
            </a:extLst>
          </p:cNvPr>
          <p:cNvSpPr/>
          <p:nvPr/>
        </p:nvSpPr>
        <p:spPr>
          <a:xfrm rot="5400000">
            <a:off x="3442357" y="2857568"/>
            <a:ext cx="1143000" cy="5486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A6064-5CD4-92C0-8343-96D7060727F8}"/>
              </a:ext>
            </a:extLst>
          </p:cNvPr>
          <p:cNvSpPr txBox="1"/>
          <p:nvPr/>
        </p:nvSpPr>
        <p:spPr>
          <a:xfrm>
            <a:off x="1482756" y="3753781"/>
            <a:ext cx="480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AI</a:t>
            </a:r>
            <a:r>
              <a:rPr lang="ko-KR" altLang="en-US" sz="2400" dirty="0">
                <a:solidFill>
                  <a:schemeClr val="tx1"/>
                </a:solidFill>
              </a:rPr>
              <a:t>소프트웨어 교육과정 이동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DC6634-62A5-358A-440D-F00A688C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99" y="4483448"/>
            <a:ext cx="2539641" cy="23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9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997F9-B8E3-AAC9-B6D9-839C34D5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3115A3-B145-F1CC-DCF5-9548C883A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1275160"/>
            <a:ext cx="7162013" cy="977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7DC3B9-8283-B386-0AE5-E4FF7788AF0D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E1B7A-A26D-6D31-DB63-ACE60E3106A2}"/>
              </a:ext>
            </a:extLst>
          </p:cNvPr>
          <p:cNvSpPr txBox="1"/>
          <p:nvPr/>
        </p:nvSpPr>
        <p:spPr>
          <a:xfrm>
            <a:off x="8748040" y="1716815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네비게이션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2A37880-7885-F903-2E5C-0DE881667916}"/>
              </a:ext>
            </a:extLst>
          </p:cNvPr>
          <p:cNvSpPr/>
          <p:nvPr/>
        </p:nvSpPr>
        <p:spPr>
          <a:xfrm>
            <a:off x="670560" y="974589"/>
            <a:ext cx="7811693" cy="1535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390CD65-F339-F184-15D3-F0D12B9D833C}"/>
              </a:ext>
            </a:extLst>
          </p:cNvPr>
          <p:cNvSpPr/>
          <p:nvPr/>
        </p:nvSpPr>
        <p:spPr>
          <a:xfrm rot="5400000">
            <a:off x="5250180" y="2857602"/>
            <a:ext cx="1143000" cy="5486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5EA9D-8A9E-463A-B02F-03F210AC5353}"/>
              </a:ext>
            </a:extLst>
          </p:cNvPr>
          <p:cNvSpPr txBox="1"/>
          <p:nvPr/>
        </p:nvSpPr>
        <p:spPr>
          <a:xfrm>
            <a:off x="3604803" y="3764314"/>
            <a:ext cx="480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강원대 입학안내 이동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60A681-EFC6-A3DD-A0ED-75DBEAA2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114" y="4347938"/>
            <a:ext cx="2593132" cy="23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B0A1-5D35-9498-7676-169452A55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2BD70E-4F25-61CD-579B-4B4385E6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490" y="1275160"/>
            <a:ext cx="7162013" cy="977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854E2B-5098-C9E0-BC2C-8ED68C1256F8}"/>
              </a:ext>
            </a:extLst>
          </p:cNvPr>
          <p:cNvSpPr txBox="1"/>
          <p:nvPr/>
        </p:nvSpPr>
        <p:spPr>
          <a:xfrm flipH="1">
            <a:off x="408975" y="205147"/>
            <a:ext cx="4873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main.jsp</a:t>
            </a:r>
            <a:endParaRPr lang="en-US" altLang="ko-KR" sz="4400" b="1" spc="-300" dirty="0">
              <a:solidFill>
                <a:schemeClr val="accent5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9698B-35B2-5139-D952-9FF16A961F55}"/>
              </a:ext>
            </a:extLst>
          </p:cNvPr>
          <p:cNvSpPr txBox="1"/>
          <p:nvPr/>
        </p:nvSpPr>
        <p:spPr>
          <a:xfrm>
            <a:off x="8748040" y="1716815"/>
            <a:ext cx="215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&lt;- </a:t>
            </a:r>
            <a:r>
              <a:rPr lang="ko-KR" altLang="en-US" sz="2400" dirty="0">
                <a:solidFill>
                  <a:srgbClr val="FF0000"/>
                </a:solidFill>
              </a:rPr>
              <a:t>네비게이션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292DA2C-1C48-2685-5428-9280245F1779}"/>
              </a:ext>
            </a:extLst>
          </p:cNvPr>
          <p:cNvSpPr/>
          <p:nvPr/>
        </p:nvSpPr>
        <p:spPr>
          <a:xfrm>
            <a:off x="670560" y="974589"/>
            <a:ext cx="7811693" cy="15354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ADB1BDA-D986-09FC-3FE9-BC5A3C54F217}"/>
              </a:ext>
            </a:extLst>
          </p:cNvPr>
          <p:cNvSpPr/>
          <p:nvPr/>
        </p:nvSpPr>
        <p:spPr>
          <a:xfrm rot="5400000">
            <a:off x="7002780" y="2660923"/>
            <a:ext cx="1143000" cy="5486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5F48A-5357-C9C0-B7BF-16A5B5B43C83}"/>
              </a:ext>
            </a:extLst>
          </p:cNvPr>
          <p:cNvSpPr txBox="1"/>
          <p:nvPr/>
        </p:nvSpPr>
        <p:spPr>
          <a:xfrm>
            <a:off x="5282111" y="3785522"/>
            <a:ext cx="480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rgbClr val="92D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Introduce.jsp</a:t>
            </a:r>
            <a:r>
              <a:rPr lang="ko-KR" altLang="en-US" sz="2400" dirty="0">
                <a:solidFill>
                  <a:schemeClr val="tx1"/>
                </a:solidFill>
              </a:rPr>
              <a:t>로 이동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F1B6C0-7F24-D571-79D7-15610D7F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4247187"/>
            <a:ext cx="5394960" cy="244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0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154</Words>
  <Application>Microsoft Office PowerPoint</Application>
  <PresentationFormat>와이드스크린</PresentationFormat>
  <Paragraphs>54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Pretendard</vt:lpstr>
      <vt:lpstr>Pretendard Black</vt:lpstr>
      <vt:lpstr>에스코어 드림 7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김도현</cp:lastModifiedBy>
  <cp:revision>54</cp:revision>
  <dcterms:created xsi:type="dcterms:W3CDTF">2022-08-03T01:14:38Z</dcterms:created>
  <dcterms:modified xsi:type="dcterms:W3CDTF">2025-06-08T07:55:04Z</dcterms:modified>
</cp:coreProperties>
</file>